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nnon Quinn" initials="SQ" lastIdx="1" clrIdx="0">
    <p:extLst>
      <p:ext uri="{19B8F6BF-5375-455C-9EA6-DF929625EA0E}">
        <p15:presenceInfo xmlns:p15="http://schemas.microsoft.com/office/powerpoint/2012/main" userId="78697348-1d8c-48b7-a373-62b1d1a41a9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14T08:59:13.363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A2B3D-D16C-FB49-8FFF-D384F21463A4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382260D-B58B-4C49-91B8-98F7FD7BB0B1}">
      <dgm:prSet phldrT="[Text]"/>
      <dgm:spPr/>
      <dgm:t>
        <a:bodyPr/>
        <a:lstStyle/>
        <a:p>
          <a:r>
            <a:rPr lang="en-US" dirty="0"/>
            <a:t>Computational Genomics</a:t>
          </a:r>
        </a:p>
      </dgm:t>
    </dgm:pt>
    <dgm:pt modelId="{CFC309C3-C5EB-2B42-BCBC-47D9F005E96D}" type="parTrans" cxnId="{BCB9685F-D973-664B-AAC8-E40EDEC452AF}">
      <dgm:prSet/>
      <dgm:spPr/>
      <dgm:t>
        <a:bodyPr/>
        <a:lstStyle/>
        <a:p>
          <a:endParaRPr lang="en-US"/>
        </a:p>
      </dgm:t>
    </dgm:pt>
    <dgm:pt modelId="{B0A4E52A-9DF5-7640-A0EB-17F45C11CF69}" type="sibTrans" cxnId="{BCB9685F-D973-664B-AAC8-E40EDEC452AF}">
      <dgm:prSet/>
      <dgm:spPr/>
      <dgm:t>
        <a:bodyPr/>
        <a:lstStyle/>
        <a:p>
          <a:endParaRPr lang="en-US"/>
        </a:p>
      </dgm:t>
    </dgm:pt>
    <dgm:pt modelId="{7B84B846-ADF3-194C-940F-3D8E4632E65B}">
      <dgm:prSet phldrT="[Text]"/>
      <dgm:spPr/>
      <dgm:t>
        <a:bodyPr/>
        <a:lstStyle/>
        <a:p>
          <a:r>
            <a:rPr lang="en-US" dirty="0"/>
            <a:t>Systems and Modeling</a:t>
          </a:r>
        </a:p>
      </dgm:t>
    </dgm:pt>
    <dgm:pt modelId="{E26C9351-04D4-9042-96AE-D5FFD103C920}" type="parTrans" cxnId="{B61BF819-9B24-574C-A974-BD9007D31D68}">
      <dgm:prSet/>
      <dgm:spPr/>
      <dgm:t>
        <a:bodyPr/>
        <a:lstStyle/>
        <a:p>
          <a:endParaRPr lang="en-US"/>
        </a:p>
      </dgm:t>
    </dgm:pt>
    <dgm:pt modelId="{5BCDEB32-1772-3B4E-AC37-E1AA03163C50}" type="sibTrans" cxnId="{B61BF819-9B24-574C-A974-BD9007D31D68}">
      <dgm:prSet/>
      <dgm:spPr/>
      <dgm:t>
        <a:bodyPr/>
        <a:lstStyle/>
        <a:p>
          <a:endParaRPr lang="en-US"/>
        </a:p>
      </dgm:t>
    </dgm:pt>
    <dgm:pt modelId="{E8B33535-22E0-0443-AA93-3107553E7C81}">
      <dgm:prSet phldrT="[Text]"/>
      <dgm:spPr/>
      <dgm:t>
        <a:bodyPr/>
        <a:lstStyle/>
        <a:p>
          <a:r>
            <a:rPr lang="en-US" dirty="0"/>
            <a:t>Computational Structural Biology </a:t>
          </a:r>
        </a:p>
      </dgm:t>
    </dgm:pt>
    <dgm:pt modelId="{D85FF39A-B97C-8242-966C-1C68ABBD45C6}" type="parTrans" cxnId="{1CD58791-87F5-D849-AE22-01ED3A7B5BCF}">
      <dgm:prSet/>
      <dgm:spPr/>
      <dgm:t>
        <a:bodyPr/>
        <a:lstStyle/>
        <a:p>
          <a:endParaRPr lang="en-US"/>
        </a:p>
      </dgm:t>
    </dgm:pt>
    <dgm:pt modelId="{C8FBD485-7D6D-4441-A4CD-CF98B96F8188}" type="sibTrans" cxnId="{1CD58791-87F5-D849-AE22-01ED3A7B5BCF}">
      <dgm:prSet/>
      <dgm:spPr/>
      <dgm:t>
        <a:bodyPr/>
        <a:lstStyle/>
        <a:p>
          <a:endParaRPr lang="en-US"/>
        </a:p>
      </dgm:t>
    </dgm:pt>
    <dgm:pt modelId="{1D8B694E-54D2-424D-9362-658DC1668E55}">
      <dgm:prSet/>
      <dgm:spPr/>
      <dgm:t>
        <a:bodyPr/>
        <a:lstStyle/>
        <a:p>
          <a:r>
            <a:rPr lang="en-US" dirty="0"/>
            <a:t>Bioimaging</a:t>
          </a:r>
        </a:p>
      </dgm:t>
    </dgm:pt>
    <dgm:pt modelId="{A0627D2F-8EA3-9D4B-9B9F-EB7AC4BF9793}" type="parTrans" cxnId="{085D9A25-2623-9A43-95EA-EBA15D74F249}">
      <dgm:prSet/>
      <dgm:spPr/>
      <dgm:t>
        <a:bodyPr/>
        <a:lstStyle/>
        <a:p>
          <a:endParaRPr lang="en-US"/>
        </a:p>
      </dgm:t>
    </dgm:pt>
    <dgm:pt modelId="{43E808FA-C109-694A-87B3-3F39D77EBDD8}" type="sibTrans" cxnId="{085D9A25-2623-9A43-95EA-EBA15D74F249}">
      <dgm:prSet/>
      <dgm:spPr/>
      <dgm:t>
        <a:bodyPr/>
        <a:lstStyle/>
        <a:p>
          <a:endParaRPr lang="en-US"/>
        </a:p>
      </dgm:t>
    </dgm:pt>
    <dgm:pt modelId="{FC1F4CA9-9CBA-E946-A77E-D13D8AAE54BB}">
      <dgm:prSet/>
      <dgm:spPr/>
      <dgm:t>
        <a:bodyPr/>
        <a:lstStyle/>
        <a:p>
          <a:r>
            <a:rPr lang="en-US" dirty="0"/>
            <a:t>Sequence alignment, dynamic programming, sequence representation</a:t>
          </a:r>
        </a:p>
      </dgm:t>
    </dgm:pt>
    <dgm:pt modelId="{46E4C734-24A5-EF4F-996F-6A2F900594DB}" type="parTrans" cxnId="{7E326340-64CC-5446-B0FB-6CEC77218873}">
      <dgm:prSet/>
      <dgm:spPr/>
      <dgm:t>
        <a:bodyPr/>
        <a:lstStyle/>
        <a:p>
          <a:endParaRPr lang="en-US"/>
        </a:p>
      </dgm:t>
    </dgm:pt>
    <dgm:pt modelId="{21D6AF10-D4AC-C24C-98F8-6BF3575F5580}" type="sibTrans" cxnId="{7E326340-64CC-5446-B0FB-6CEC77218873}">
      <dgm:prSet/>
      <dgm:spPr/>
      <dgm:t>
        <a:bodyPr/>
        <a:lstStyle/>
        <a:p>
          <a:endParaRPr lang="en-US"/>
        </a:p>
      </dgm:t>
    </dgm:pt>
    <dgm:pt modelId="{9DD2A0B6-EEAB-CB4C-8123-E67EA8A4BA31}">
      <dgm:prSet/>
      <dgm:spPr/>
      <dgm:t>
        <a:bodyPr/>
        <a:lstStyle/>
        <a:p>
          <a:r>
            <a:rPr lang="en-US" dirty="0"/>
            <a:t>Sequence modeling, compartment models, simulation</a:t>
          </a:r>
        </a:p>
      </dgm:t>
    </dgm:pt>
    <dgm:pt modelId="{673B2CBA-1D4C-1E44-9607-03E5761008CA}" type="parTrans" cxnId="{4427F208-2E95-BA46-BF77-99FFA58C1355}">
      <dgm:prSet/>
      <dgm:spPr/>
      <dgm:t>
        <a:bodyPr/>
        <a:lstStyle/>
        <a:p>
          <a:endParaRPr lang="en-US"/>
        </a:p>
      </dgm:t>
    </dgm:pt>
    <dgm:pt modelId="{B4804F0A-1782-8349-B48B-CEFDA8064D7F}" type="sibTrans" cxnId="{4427F208-2E95-BA46-BF77-99FFA58C1355}">
      <dgm:prSet/>
      <dgm:spPr/>
      <dgm:t>
        <a:bodyPr/>
        <a:lstStyle/>
        <a:p>
          <a:endParaRPr lang="en-US"/>
        </a:p>
      </dgm:t>
    </dgm:pt>
    <dgm:pt modelId="{6AAB4A69-4C95-3643-AF6C-ACC04E4B7F00}">
      <dgm:prSet/>
      <dgm:spPr/>
      <dgm:t>
        <a:bodyPr/>
        <a:lstStyle/>
        <a:p>
          <a:r>
            <a:rPr lang="en-US" dirty="0"/>
            <a:t>Molecular coordinates, molecular dynamics, clustering</a:t>
          </a:r>
        </a:p>
      </dgm:t>
    </dgm:pt>
    <dgm:pt modelId="{276B38E7-2A8B-1341-A634-0910C80FADE5}" type="parTrans" cxnId="{5F8A229E-6D20-B048-8946-E55504C0431A}">
      <dgm:prSet/>
      <dgm:spPr/>
      <dgm:t>
        <a:bodyPr/>
        <a:lstStyle/>
        <a:p>
          <a:endParaRPr lang="en-US"/>
        </a:p>
      </dgm:t>
    </dgm:pt>
    <dgm:pt modelId="{9F97CAFB-A917-D44D-A6F0-8D7C7F83A5C8}" type="sibTrans" cxnId="{5F8A229E-6D20-B048-8946-E55504C0431A}">
      <dgm:prSet/>
      <dgm:spPr/>
      <dgm:t>
        <a:bodyPr/>
        <a:lstStyle/>
        <a:p>
          <a:endParaRPr lang="en-US"/>
        </a:p>
      </dgm:t>
    </dgm:pt>
    <dgm:pt modelId="{018D9A62-E259-C04A-88BC-61FBC8BD3D35}">
      <dgm:prSet/>
      <dgm:spPr/>
      <dgm:t>
        <a:bodyPr/>
        <a:lstStyle/>
        <a:p>
          <a:r>
            <a:rPr lang="en-US" dirty="0"/>
            <a:t>Computer vision, object segmentation, video tracking</a:t>
          </a:r>
        </a:p>
      </dgm:t>
    </dgm:pt>
    <dgm:pt modelId="{2AF5A4A7-A9FD-0D4E-A0CB-E03035678C6E}" type="parTrans" cxnId="{8361879A-9931-9C44-8495-7797CC15BA3F}">
      <dgm:prSet/>
      <dgm:spPr/>
      <dgm:t>
        <a:bodyPr/>
        <a:lstStyle/>
        <a:p>
          <a:endParaRPr lang="en-US"/>
        </a:p>
      </dgm:t>
    </dgm:pt>
    <dgm:pt modelId="{F00BF800-A86E-2D4D-AED8-372AAC5DFC94}" type="sibTrans" cxnId="{8361879A-9931-9C44-8495-7797CC15BA3F}">
      <dgm:prSet/>
      <dgm:spPr/>
      <dgm:t>
        <a:bodyPr/>
        <a:lstStyle/>
        <a:p>
          <a:endParaRPr lang="en-US"/>
        </a:p>
      </dgm:t>
    </dgm:pt>
    <dgm:pt modelId="{45D2511F-F443-2D40-BE75-2617575110D1}" type="pres">
      <dgm:prSet presAssocID="{E06A2B3D-D16C-FB49-8FFF-D384F21463A4}" presName="linear" presStyleCnt="0">
        <dgm:presLayoutVars>
          <dgm:dir/>
          <dgm:animLvl val="lvl"/>
          <dgm:resizeHandles val="exact"/>
        </dgm:presLayoutVars>
      </dgm:prSet>
      <dgm:spPr/>
    </dgm:pt>
    <dgm:pt modelId="{E477971D-B5C9-9049-A409-1B6EE5DA5F65}" type="pres">
      <dgm:prSet presAssocID="{0382260D-B58B-4C49-91B8-98F7FD7BB0B1}" presName="parentLin" presStyleCnt="0"/>
      <dgm:spPr/>
    </dgm:pt>
    <dgm:pt modelId="{C6744159-A4E3-804C-8BA6-8F4AA0C69B38}" type="pres">
      <dgm:prSet presAssocID="{0382260D-B58B-4C49-91B8-98F7FD7BB0B1}" presName="parentLeftMargin" presStyleLbl="node1" presStyleIdx="0" presStyleCnt="4"/>
      <dgm:spPr/>
    </dgm:pt>
    <dgm:pt modelId="{C4369A81-4CF3-E745-8C9E-8B8A77D7C773}" type="pres">
      <dgm:prSet presAssocID="{0382260D-B58B-4C49-91B8-98F7FD7BB0B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5680B80-60B4-D740-993C-4707700ABB8C}" type="pres">
      <dgm:prSet presAssocID="{0382260D-B58B-4C49-91B8-98F7FD7BB0B1}" presName="negativeSpace" presStyleCnt="0"/>
      <dgm:spPr/>
    </dgm:pt>
    <dgm:pt modelId="{48B7FE53-F33D-974C-9D3B-26627E1FDDAA}" type="pres">
      <dgm:prSet presAssocID="{0382260D-B58B-4C49-91B8-98F7FD7BB0B1}" presName="childText" presStyleLbl="conFgAcc1" presStyleIdx="0" presStyleCnt="4">
        <dgm:presLayoutVars>
          <dgm:bulletEnabled val="1"/>
        </dgm:presLayoutVars>
      </dgm:prSet>
      <dgm:spPr/>
    </dgm:pt>
    <dgm:pt modelId="{1D8A33DA-299F-B243-BAD3-B87D93E125AD}" type="pres">
      <dgm:prSet presAssocID="{B0A4E52A-9DF5-7640-A0EB-17F45C11CF69}" presName="spaceBetweenRectangles" presStyleCnt="0"/>
      <dgm:spPr/>
    </dgm:pt>
    <dgm:pt modelId="{9ECD41BE-F308-9A4C-919B-A8657C6FA863}" type="pres">
      <dgm:prSet presAssocID="{7B84B846-ADF3-194C-940F-3D8E4632E65B}" presName="parentLin" presStyleCnt="0"/>
      <dgm:spPr/>
    </dgm:pt>
    <dgm:pt modelId="{F7D0E86A-AD7F-9D45-B418-15D59848FF12}" type="pres">
      <dgm:prSet presAssocID="{7B84B846-ADF3-194C-940F-3D8E4632E65B}" presName="parentLeftMargin" presStyleLbl="node1" presStyleIdx="0" presStyleCnt="4"/>
      <dgm:spPr/>
    </dgm:pt>
    <dgm:pt modelId="{6567D93B-03D8-E542-9045-04412DBFC223}" type="pres">
      <dgm:prSet presAssocID="{7B84B846-ADF3-194C-940F-3D8E4632E65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800A6C9-0466-944B-995D-8026E4A3F533}" type="pres">
      <dgm:prSet presAssocID="{7B84B846-ADF3-194C-940F-3D8E4632E65B}" presName="negativeSpace" presStyleCnt="0"/>
      <dgm:spPr/>
    </dgm:pt>
    <dgm:pt modelId="{F480488F-6395-564B-A806-5085F3142768}" type="pres">
      <dgm:prSet presAssocID="{7B84B846-ADF3-194C-940F-3D8E4632E65B}" presName="childText" presStyleLbl="conFgAcc1" presStyleIdx="1" presStyleCnt="4">
        <dgm:presLayoutVars>
          <dgm:bulletEnabled val="1"/>
        </dgm:presLayoutVars>
      </dgm:prSet>
      <dgm:spPr/>
    </dgm:pt>
    <dgm:pt modelId="{C22923EB-0394-3341-AB13-16ECC4A3888D}" type="pres">
      <dgm:prSet presAssocID="{5BCDEB32-1772-3B4E-AC37-E1AA03163C50}" presName="spaceBetweenRectangles" presStyleCnt="0"/>
      <dgm:spPr/>
    </dgm:pt>
    <dgm:pt modelId="{F11F9B4A-94D6-4142-9F1C-F73CB2E0BBF9}" type="pres">
      <dgm:prSet presAssocID="{E8B33535-22E0-0443-AA93-3107553E7C81}" presName="parentLin" presStyleCnt="0"/>
      <dgm:spPr/>
    </dgm:pt>
    <dgm:pt modelId="{98DD2223-B800-9E4D-A4B9-9279A8B1E7A7}" type="pres">
      <dgm:prSet presAssocID="{E8B33535-22E0-0443-AA93-3107553E7C81}" presName="parentLeftMargin" presStyleLbl="node1" presStyleIdx="1" presStyleCnt="4"/>
      <dgm:spPr/>
    </dgm:pt>
    <dgm:pt modelId="{F019AC0C-0A85-7C46-8FE2-784778124F77}" type="pres">
      <dgm:prSet presAssocID="{E8B33535-22E0-0443-AA93-3107553E7C8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5B53F06-7787-FB48-984B-AFEE0345E7CD}" type="pres">
      <dgm:prSet presAssocID="{E8B33535-22E0-0443-AA93-3107553E7C81}" presName="negativeSpace" presStyleCnt="0"/>
      <dgm:spPr/>
    </dgm:pt>
    <dgm:pt modelId="{2B37A16B-EF81-244A-9DB3-2652359DE450}" type="pres">
      <dgm:prSet presAssocID="{E8B33535-22E0-0443-AA93-3107553E7C81}" presName="childText" presStyleLbl="conFgAcc1" presStyleIdx="2" presStyleCnt="4">
        <dgm:presLayoutVars>
          <dgm:bulletEnabled val="1"/>
        </dgm:presLayoutVars>
      </dgm:prSet>
      <dgm:spPr/>
    </dgm:pt>
    <dgm:pt modelId="{31265732-8DFE-1345-8D41-58343DC9A9A7}" type="pres">
      <dgm:prSet presAssocID="{C8FBD485-7D6D-4441-A4CD-CF98B96F8188}" presName="spaceBetweenRectangles" presStyleCnt="0"/>
      <dgm:spPr/>
    </dgm:pt>
    <dgm:pt modelId="{A217FE5D-01A7-0641-A4A5-60AED6158A05}" type="pres">
      <dgm:prSet presAssocID="{1D8B694E-54D2-424D-9362-658DC1668E55}" presName="parentLin" presStyleCnt="0"/>
      <dgm:spPr/>
    </dgm:pt>
    <dgm:pt modelId="{FFE6261A-DE8B-F94B-AEF0-E666630547F6}" type="pres">
      <dgm:prSet presAssocID="{1D8B694E-54D2-424D-9362-658DC1668E55}" presName="parentLeftMargin" presStyleLbl="node1" presStyleIdx="2" presStyleCnt="4"/>
      <dgm:spPr/>
    </dgm:pt>
    <dgm:pt modelId="{4E7A2153-9272-9F4C-A29B-AC80FF67993B}" type="pres">
      <dgm:prSet presAssocID="{1D8B694E-54D2-424D-9362-658DC1668E55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7C0ECFAC-B0B7-5F4C-810B-1C71254B054E}" type="pres">
      <dgm:prSet presAssocID="{1D8B694E-54D2-424D-9362-658DC1668E55}" presName="negativeSpace" presStyleCnt="0"/>
      <dgm:spPr/>
    </dgm:pt>
    <dgm:pt modelId="{3F776868-EF3F-2F4A-ACAB-20CB29CAD905}" type="pres">
      <dgm:prSet presAssocID="{1D8B694E-54D2-424D-9362-658DC1668E5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5ABCAE02-464A-FF4C-9AC1-77775AE473DF}" type="presOf" srcId="{0382260D-B58B-4C49-91B8-98F7FD7BB0B1}" destId="{C6744159-A4E3-804C-8BA6-8F4AA0C69B38}" srcOrd="0" destOrd="0" presId="urn:microsoft.com/office/officeart/2005/8/layout/list1"/>
    <dgm:cxn modelId="{5EA79507-34F6-AE43-A37F-CF1E97382D0E}" type="presOf" srcId="{1D8B694E-54D2-424D-9362-658DC1668E55}" destId="{4E7A2153-9272-9F4C-A29B-AC80FF67993B}" srcOrd="1" destOrd="0" presId="urn:microsoft.com/office/officeart/2005/8/layout/list1"/>
    <dgm:cxn modelId="{4427F208-2E95-BA46-BF77-99FFA58C1355}" srcId="{7B84B846-ADF3-194C-940F-3D8E4632E65B}" destId="{9DD2A0B6-EEAB-CB4C-8123-E67EA8A4BA31}" srcOrd="0" destOrd="0" parTransId="{673B2CBA-1D4C-1E44-9607-03E5761008CA}" sibTransId="{B4804F0A-1782-8349-B48B-CEFDA8064D7F}"/>
    <dgm:cxn modelId="{30AF3A17-AF5E-014B-AC91-F53163EF8A40}" type="presOf" srcId="{FC1F4CA9-9CBA-E946-A77E-D13D8AAE54BB}" destId="{48B7FE53-F33D-974C-9D3B-26627E1FDDAA}" srcOrd="0" destOrd="0" presId="urn:microsoft.com/office/officeart/2005/8/layout/list1"/>
    <dgm:cxn modelId="{B61BF819-9B24-574C-A974-BD9007D31D68}" srcId="{E06A2B3D-D16C-FB49-8FFF-D384F21463A4}" destId="{7B84B846-ADF3-194C-940F-3D8E4632E65B}" srcOrd="1" destOrd="0" parTransId="{E26C9351-04D4-9042-96AE-D5FFD103C920}" sibTransId="{5BCDEB32-1772-3B4E-AC37-E1AA03163C50}"/>
    <dgm:cxn modelId="{C82CFA1B-9E20-7C45-9ADB-14BA0543CB06}" type="presOf" srcId="{E06A2B3D-D16C-FB49-8FFF-D384F21463A4}" destId="{45D2511F-F443-2D40-BE75-2617575110D1}" srcOrd="0" destOrd="0" presId="urn:microsoft.com/office/officeart/2005/8/layout/list1"/>
    <dgm:cxn modelId="{085D9A25-2623-9A43-95EA-EBA15D74F249}" srcId="{E06A2B3D-D16C-FB49-8FFF-D384F21463A4}" destId="{1D8B694E-54D2-424D-9362-658DC1668E55}" srcOrd="3" destOrd="0" parTransId="{A0627D2F-8EA3-9D4B-9B9F-EB7AC4BF9793}" sibTransId="{43E808FA-C109-694A-87B3-3F39D77EBDD8}"/>
    <dgm:cxn modelId="{7E326340-64CC-5446-B0FB-6CEC77218873}" srcId="{0382260D-B58B-4C49-91B8-98F7FD7BB0B1}" destId="{FC1F4CA9-9CBA-E946-A77E-D13D8AAE54BB}" srcOrd="0" destOrd="0" parTransId="{46E4C734-24A5-EF4F-996F-6A2F900594DB}" sibTransId="{21D6AF10-D4AC-C24C-98F8-6BF3575F5580}"/>
    <dgm:cxn modelId="{055EA946-DDCE-234B-85E1-D62FFA640727}" type="presOf" srcId="{7B84B846-ADF3-194C-940F-3D8E4632E65B}" destId="{6567D93B-03D8-E542-9045-04412DBFC223}" srcOrd="1" destOrd="0" presId="urn:microsoft.com/office/officeart/2005/8/layout/list1"/>
    <dgm:cxn modelId="{E83ED650-532E-EC45-87F2-864C7DD94434}" type="presOf" srcId="{018D9A62-E259-C04A-88BC-61FBC8BD3D35}" destId="{3F776868-EF3F-2F4A-ACAB-20CB29CAD905}" srcOrd="0" destOrd="0" presId="urn:microsoft.com/office/officeart/2005/8/layout/list1"/>
    <dgm:cxn modelId="{22EB3B56-A1C7-284D-B8C2-F8F663E6D67A}" type="presOf" srcId="{0382260D-B58B-4C49-91B8-98F7FD7BB0B1}" destId="{C4369A81-4CF3-E745-8C9E-8B8A77D7C773}" srcOrd="1" destOrd="0" presId="urn:microsoft.com/office/officeart/2005/8/layout/list1"/>
    <dgm:cxn modelId="{BCB9685F-D973-664B-AAC8-E40EDEC452AF}" srcId="{E06A2B3D-D16C-FB49-8FFF-D384F21463A4}" destId="{0382260D-B58B-4C49-91B8-98F7FD7BB0B1}" srcOrd="0" destOrd="0" parTransId="{CFC309C3-C5EB-2B42-BCBC-47D9F005E96D}" sibTransId="{B0A4E52A-9DF5-7640-A0EB-17F45C11CF69}"/>
    <dgm:cxn modelId="{054BB084-8CA2-124B-A1ED-151744EB8E76}" type="presOf" srcId="{1D8B694E-54D2-424D-9362-658DC1668E55}" destId="{FFE6261A-DE8B-F94B-AEF0-E666630547F6}" srcOrd="0" destOrd="0" presId="urn:microsoft.com/office/officeart/2005/8/layout/list1"/>
    <dgm:cxn modelId="{1CD58791-87F5-D849-AE22-01ED3A7B5BCF}" srcId="{E06A2B3D-D16C-FB49-8FFF-D384F21463A4}" destId="{E8B33535-22E0-0443-AA93-3107553E7C81}" srcOrd="2" destOrd="0" parTransId="{D85FF39A-B97C-8242-966C-1C68ABBD45C6}" sibTransId="{C8FBD485-7D6D-4441-A4CD-CF98B96F8188}"/>
    <dgm:cxn modelId="{8361879A-9931-9C44-8495-7797CC15BA3F}" srcId="{1D8B694E-54D2-424D-9362-658DC1668E55}" destId="{018D9A62-E259-C04A-88BC-61FBC8BD3D35}" srcOrd="0" destOrd="0" parTransId="{2AF5A4A7-A9FD-0D4E-A0CB-E03035678C6E}" sibTransId="{F00BF800-A86E-2D4D-AED8-372AAC5DFC94}"/>
    <dgm:cxn modelId="{5F8A229E-6D20-B048-8946-E55504C0431A}" srcId="{E8B33535-22E0-0443-AA93-3107553E7C81}" destId="{6AAB4A69-4C95-3643-AF6C-ACC04E4B7F00}" srcOrd="0" destOrd="0" parTransId="{276B38E7-2A8B-1341-A634-0910C80FADE5}" sibTransId="{9F97CAFB-A917-D44D-A6F0-8D7C7F83A5C8}"/>
    <dgm:cxn modelId="{9FA44D9F-6143-2943-A063-BB136F73862E}" type="presOf" srcId="{7B84B846-ADF3-194C-940F-3D8E4632E65B}" destId="{F7D0E86A-AD7F-9D45-B418-15D59848FF12}" srcOrd="0" destOrd="0" presId="urn:microsoft.com/office/officeart/2005/8/layout/list1"/>
    <dgm:cxn modelId="{26CDC2A0-9DAA-B545-BC43-BBF9BC6A1754}" type="presOf" srcId="{E8B33535-22E0-0443-AA93-3107553E7C81}" destId="{98DD2223-B800-9E4D-A4B9-9279A8B1E7A7}" srcOrd="0" destOrd="0" presId="urn:microsoft.com/office/officeart/2005/8/layout/list1"/>
    <dgm:cxn modelId="{45953EB7-50CC-AA4A-A2FE-314B655102FA}" type="presOf" srcId="{9DD2A0B6-EEAB-CB4C-8123-E67EA8A4BA31}" destId="{F480488F-6395-564B-A806-5085F3142768}" srcOrd="0" destOrd="0" presId="urn:microsoft.com/office/officeart/2005/8/layout/list1"/>
    <dgm:cxn modelId="{F7E3FEC6-FFFF-F642-89FE-A12BE9CFAF53}" type="presOf" srcId="{E8B33535-22E0-0443-AA93-3107553E7C81}" destId="{F019AC0C-0A85-7C46-8FE2-784778124F77}" srcOrd="1" destOrd="0" presId="urn:microsoft.com/office/officeart/2005/8/layout/list1"/>
    <dgm:cxn modelId="{57F061F4-8E8A-0746-837D-6648361213D8}" type="presOf" srcId="{6AAB4A69-4C95-3643-AF6C-ACC04E4B7F00}" destId="{2B37A16B-EF81-244A-9DB3-2652359DE450}" srcOrd="0" destOrd="0" presId="urn:microsoft.com/office/officeart/2005/8/layout/list1"/>
    <dgm:cxn modelId="{B031BE0F-5CF2-2A4B-AC57-0ECF69FBD78F}" type="presParOf" srcId="{45D2511F-F443-2D40-BE75-2617575110D1}" destId="{E477971D-B5C9-9049-A409-1B6EE5DA5F65}" srcOrd="0" destOrd="0" presId="urn:microsoft.com/office/officeart/2005/8/layout/list1"/>
    <dgm:cxn modelId="{7EB82711-197D-AC4B-938F-D6878214C390}" type="presParOf" srcId="{E477971D-B5C9-9049-A409-1B6EE5DA5F65}" destId="{C6744159-A4E3-804C-8BA6-8F4AA0C69B38}" srcOrd="0" destOrd="0" presId="urn:microsoft.com/office/officeart/2005/8/layout/list1"/>
    <dgm:cxn modelId="{AD7E95D9-AE08-2941-9A13-68096EDE3132}" type="presParOf" srcId="{E477971D-B5C9-9049-A409-1B6EE5DA5F65}" destId="{C4369A81-4CF3-E745-8C9E-8B8A77D7C773}" srcOrd="1" destOrd="0" presId="urn:microsoft.com/office/officeart/2005/8/layout/list1"/>
    <dgm:cxn modelId="{240C64DD-A658-9F46-B19C-EFC209462D30}" type="presParOf" srcId="{45D2511F-F443-2D40-BE75-2617575110D1}" destId="{75680B80-60B4-D740-993C-4707700ABB8C}" srcOrd="1" destOrd="0" presId="urn:microsoft.com/office/officeart/2005/8/layout/list1"/>
    <dgm:cxn modelId="{A07A0265-7687-5043-AAB3-82C96AF8AE4F}" type="presParOf" srcId="{45D2511F-F443-2D40-BE75-2617575110D1}" destId="{48B7FE53-F33D-974C-9D3B-26627E1FDDAA}" srcOrd="2" destOrd="0" presId="urn:microsoft.com/office/officeart/2005/8/layout/list1"/>
    <dgm:cxn modelId="{34532DB7-28FF-FA46-B56A-513F9BB17E07}" type="presParOf" srcId="{45D2511F-F443-2D40-BE75-2617575110D1}" destId="{1D8A33DA-299F-B243-BAD3-B87D93E125AD}" srcOrd="3" destOrd="0" presId="urn:microsoft.com/office/officeart/2005/8/layout/list1"/>
    <dgm:cxn modelId="{BD6C5AC2-A416-F74B-8C46-AAAF0CDC7490}" type="presParOf" srcId="{45D2511F-F443-2D40-BE75-2617575110D1}" destId="{9ECD41BE-F308-9A4C-919B-A8657C6FA863}" srcOrd="4" destOrd="0" presId="urn:microsoft.com/office/officeart/2005/8/layout/list1"/>
    <dgm:cxn modelId="{0C814A3A-AFE5-8044-B580-9736D9F6B38C}" type="presParOf" srcId="{9ECD41BE-F308-9A4C-919B-A8657C6FA863}" destId="{F7D0E86A-AD7F-9D45-B418-15D59848FF12}" srcOrd="0" destOrd="0" presId="urn:microsoft.com/office/officeart/2005/8/layout/list1"/>
    <dgm:cxn modelId="{BE9650FE-9CCB-3943-8466-889852CD07FE}" type="presParOf" srcId="{9ECD41BE-F308-9A4C-919B-A8657C6FA863}" destId="{6567D93B-03D8-E542-9045-04412DBFC223}" srcOrd="1" destOrd="0" presId="urn:microsoft.com/office/officeart/2005/8/layout/list1"/>
    <dgm:cxn modelId="{50898110-53EA-6D4F-95C4-3F1FC3A50010}" type="presParOf" srcId="{45D2511F-F443-2D40-BE75-2617575110D1}" destId="{9800A6C9-0466-944B-995D-8026E4A3F533}" srcOrd="5" destOrd="0" presId="urn:microsoft.com/office/officeart/2005/8/layout/list1"/>
    <dgm:cxn modelId="{04E4384C-F065-7440-8A50-E603F1F05072}" type="presParOf" srcId="{45D2511F-F443-2D40-BE75-2617575110D1}" destId="{F480488F-6395-564B-A806-5085F3142768}" srcOrd="6" destOrd="0" presId="urn:microsoft.com/office/officeart/2005/8/layout/list1"/>
    <dgm:cxn modelId="{B30BBD2B-C719-4143-AEB0-AB966D799836}" type="presParOf" srcId="{45D2511F-F443-2D40-BE75-2617575110D1}" destId="{C22923EB-0394-3341-AB13-16ECC4A3888D}" srcOrd="7" destOrd="0" presId="urn:microsoft.com/office/officeart/2005/8/layout/list1"/>
    <dgm:cxn modelId="{0F708513-D7A5-BA4A-B917-DFEA689C0F9A}" type="presParOf" srcId="{45D2511F-F443-2D40-BE75-2617575110D1}" destId="{F11F9B4A-94D6-4142-9F1C-F73CB2E0BBF9}" srcOrd="8" destOrd="0" presId="urn:microsoft.com/office/officeart/2005/8/layout/list1"/>
    <dgm:cxn modelId="{5700529F-7393-2644-82FF-35F41CAA2F66}" type="presParOf" srcId="{F11F9B4A-94D6-4142-9F1C-F73CB2E0BBF9}" destId="{98DD2223-B800-9E4D-A4B9-9279A8B1E7A7}" srcOrd="0" destOrd="0" presId="urn:microsoft.com/office/officeart/2005/8/layout/list1"/>
    <dgm:cxn modelId="{FBA3E1CD-494C-B442-8A96-EDE9B9E4CD30}" type="presParOf" srcId="{F11F9B4A-94D6-4142-9F1C-F73CB2E0BBF9}" destId="{F019AC0C-0A85-7C46-8FE2-784778124F77}" srcOrd="1" destOrd="0" presId="urn:microsoft.com/office/officeart/2005/8/layout/list1"/>
    <dgm:cxn modelId="{D20CC23B-78C6-8949-A835-483370691118}" type="presParOf" srcId="{45D2511F-F443-2D40-BE75-2617575110D1}" destId="{B5B53F06-7787-FB48-984B-AFEE0345E7CD}" srcOrd="9" destOrd="0" presId="urn:microsoft.com/office/officeart/2005/8/layout/list1"/>
    <dgm:cxn modelId="{375EB9DF-66AA-374B-B27B-C5369341699D}" type="presParOf" srcId="{45D2511F-F443-2D40-BE75-2617575110D1}" destId="{2B37A16B-EF81-244A-9DB3-2652359DE450}" srcOrd="10" destOrd="0" presId="urn:microsoft.com/office/officeart/2005/8/layout/list1"/>
    <dgm:cxn modelId="{BEE7004B-F9C0-1746-A31F-3F6DE172CCBC}" type="presParOf" srcId="{45D2511F-F443-2D40-BE75-2617575110D1}" destId="{31265732-8DFE-1345-8D41-58343DC9A9A7}" srcOrd="11" destOrd="0" presId="urn:microsoft.com/office/officeart/2005/8/layout/list1"/>
    <dgm:cxn modelId="{81B2E3CD-2DB3-5842-B9FD-10F354EC40BF}" type="presParOf" srcId="{45D2511F-F443-2D40-BE75-2617575110D1}" destId="{A217FE5D-01A7-0641-A4A5-60AED6158A05}" srcOrd="12" destOrd="0" presId="urn:microsoft.com/office/officeart/2005/8/layout/list1"/>
    <dgm:cxn modelId="{35FA6392-5329-5041-A87C-BA97346D51F4}" type="presParOf" srcId="{A217FE5D-01A7-0641-A4A5-60AED6158A05}" destId="{FFE6261A-DE8B-F94B-AEF0-E666630547F6}" srcOrd="0" destOrd="0" presId="urn:microsoft.com/office/officeart/2005/8/layout/list1"/>
    <dgm:cxn modelId="{D1DA8566-C353-3E40-9DBC-B0EB6FF3D0FD}" type="presParOf" srcId="{A217FE5D-01A7-0641-A4A5-60AED6158A05}" destId="{4E7A2153-9272-9F4C-A29B-AC80FF67993B}" srcOrd="1" destOrd="0" presId="urn:microsoft.com/office/officeart/2005/8/layout/list1"/>
    <dgm:cxn modelId="{470B39D4-9D16-7B4C-AECF-E608B7377DD7}" type="presParOf" srcId="{45D2511F-F443-2D40-BE75-2617575110D1}" destId="{7C0ECFAC-B0B7-5F4C-810B-1C71254B054E}" srcOrd="13" destOrd="0" presId="urn:microsoft.com/office/officeart/2005/8/layout/list1"/>
    <dgm:cxn modelId="{3205F983-7E22-CD4C-853F-44364AEA2337}" type="presParOf" srcId="{45D2511F-F443-2D40-BE75-2617575110D1}" destId="{3F776868-EF3F-2F4A-ACAB-20CB29CAD905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B7FE53-F33D-974C-9D3B-26627E1FDDAA}">
      <dsp:nvSpPr>
        <dsp:cNvPr id="0" name=""/>
        <dsp:cNvSpPr/>
      </dsp:nvSpPr>
      <dsp:spPr>
        <a:xfrm>
          <a:off x="0" y="551133"/>
          <a:ext cx="924972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7881" tIns="416560" rIns="717881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Sequence alignment, dynamic programming, sequence representation</a:t>
          </a:r>
        </a:p>
      </dsp:txBody>
      <dsp:txXfrm>
        <a:off x="0" y="551133"/>
        <a:ext cx="9249720" cy="850500"/>
      </dsp:txXfrm>
    </dsp:sp>
    <dsp:sp modelId="{C4369A81-4CF3-E745-8C9E-8B8A77D7C773}">
      <dsp:nvSpPr>
        <dsp:cNvPr id="0" name=""/>
        <dsp:cNvSpPr/>
      </dsp:nvSpPr>
      <dsp:spPr>
        <a:xfrm>
          <a:off x="462486" y="255933"/>
          <a:ext cx="6474804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32" tIns="0" rIns="24473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Computational Genomics</a:t>
          </a:r>
        </a:p>
      </dsp:txBody>
      <dsp:txXfrm>
        <a:off x="491307" y="284754"/>
        <a:ext cx="6417162" cy="532758"/>
      </dsp:txXfrm>
    </dsp:sp>
    <dsp:sp modelId="{F480488F-6395-564B-A806-5085F3142768}">
      <dsp:nvSpPr>
        <dsp:cNvPr id="0" name=""/>
        <dsp:cNvSpPr/>
      </dsp:nvSpPr>
      <dsp:spPr>
        <a:xfrm>
          <a:off x="0" y="1804833"/>
          <a:ext cx="924972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7881" tIns="416560" rIns="717881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Sequence modeling, compartment models, simulation</a:t>
          </a:r>
        </a:p>
      </dsp:txBody>
      <dsp:txXfrm>
        <a:off x="0" y="1804833"/>
        <a:ext cx="9249720" cy="850500"/>
      </dsp:txXfrm>
    </dsp:sp>
    <dsp:sp modelId="{6567D93B-03D8-E542-9045-04412DBFC223}">
      <dsp:nvSpPr>
        <dsp:cNvPr id="0" name=""/>
        <dsp:cNvSpPr/>
      </dsp:nvSpPr>
      <dsp:spPr>
        <a:xfrm>
          <a:off x="462486" y="1509633"/>
          <a:ext cx="6474804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32" tIns="0" rIns="24473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Systems and Modeling</a:t>
          </a:r>
        </a:p>
      </dsp:txBody>
      <dsp:txXfrm>
        <a:off x="491307" y="1538454"/>
        <a:ext cx="6417162" cy="532758"/>
      </dsp:txXfrm>
    </dsp:sp>
    <dsp:sp modelId="{2B37A16B-EF81-244A-9DB3-2652359DE450}">
      <dsp:nvSpPr>
        <dsp:cNvPr id="0" name=""/>
        <dsp:cNvSpPr/>
      </dsp:nvSpPr>
      <dsp:spPr>
        <a:xfrm>
          <a:off x="0" y="3058533"/>
          <a:ext cx="924972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7881" tIns="416560" rIns="717881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Molecular coordinates, molecular dynamics, clustering</a:t>
          </a:r>
        </a:p>
      </dsp:txBody>
      <dsp:txXfrm>
        <a:off x="0" y="3058533"/>
        <a:ext cx="9249720" cy="850500"/>
      </dsp:txXfrm>
    </dsp:sp>
    <dsp:sp modelId="{F019AC0C-0A85-7C46-8FE2-784778124F77}">
      <dsp:nvSpPr>
        <dsp:cNvPr id="0" name=""/>
        <dsp:cNvSpPr/>
      </dsp:nvSpPr>
      <dsp:spPr>
        <a:xfrm>
          <a:off x="462486" y="2763333"/>
          <a:ext cx="6474804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32" tIns="0" rIns="24473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Computational Structural Biology </a:t>
          </a:r>
        </a:p>
      </dsp:txBody>
      <dsp:txXfrm>
        <a:off x="491307" y="2792154"/>
        <a:ext cx="6417162" cy="532758"/>
      </dsp:txXfrm>
    </dsp:sp>
    <dsp:sp modelId="{3F776868-EF3F-2F4A-ACAB-20CB29CAD905}">
      <dsp:nvSpPr>
        <dsp:cNvPr id="0" name=""/>
        <dsp:cNvSpPr/>
      </dsp:nvSpPr>
      <dsp:spPr>
        <a:xfrm>
          <a:off x="0" y="4312233"/>
          <a:ext cx="924972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7881" tIns="416560" rIns="717881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Computer vision, object segmentation, video tracking</a:t>
          </a:r>
        </a:p>
      </dsp:txBody>
      <dsp:txXfrm>
        <a:off x="0" y="4312233"/>
        <a:ext cx="9249720" cy="850500"/>
      </dsp:txXfrm>
    </dsp:sp>
    <dsp:sp modelId="{4E7A2153-9272-9F4C-A29B-AC80FF67993B}">
      <dsp:nvSpPr>
        <dsp:cNvPr id="0" name=""/>
        <dsp:cNvSpPr/>
      </dsp:nvSpPr>
      <dsp:spPr>
        <a:xfrm>
          <a:off x="462486" y="4017033"/>
          <a:ext cx="6474804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4732" tIns="0" rIns="244732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Bioimaging</a:t>
          </a:r>
        </a:p>
      </dsp:txBody>
      <dsp:txXfrm>
        <a:off x="491307" y="4045854"/>
        <a:ext cx="6417162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4F237-1D26-7844-88A8-42D536E2EF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1FA6EF-DA33-DF41-8708-ACF2B7E1E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809D0-3233-D446-B067-8838C263D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6D316D-3D3C-C74A-BC70-35BB67098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60F3B-D155-7546-98A0-A68148DD2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698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4FE0C-7CB5-D242-8B72-8B41CCA30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30346-5CFC-2840-A7C6-0AC98DE117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8308C-63BC-124F-B361-49C120297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97216-5A5F-4B4B-B8F5-154B2AC7A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9447A-5C69-2941-9A29-A0918AB7D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20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A3120D-3876-434D-8292-250F83B083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BE3A3D-C1E4-F44D-9EB0-83779DBF32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5408C-86C9-A74E-A54C-C66BEE42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6C52D-135D-0C44-B1D8-9E668356E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7A526-130F-F745-A7DC-590302F2F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7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101C4-3B19-5848-B4C1-E6FAFB7E2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184C7-05D6-9442-8297-530D9E630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EADBC-F95A-1B49-A667-DD4E0C72D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73006-5D1C-4E47-AF3C-4DB9FB797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AD4B7-20E7-604D-8DAF-DF2C98338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121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9854B-4B80-9E4D-BFF3-4D8D07947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9BF4F-22FF-EB44-887B-836714475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E47CF-A791-FC44-B687-4DE20E732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24D0A-0F92-274C-9207-31679C48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C6796-21E3-6D48-90C3-6EE3CC60D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511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6ED5F-D1B5-794F-903A-13F1BA027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1DE69-4022-3740-AB1B-F6721ACBF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67EA69-60D9-5A4D-B2AF-047FB3D2E7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D0185D-A5C8-034A-87D4-BA832E1A6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865462-2105-FC42-8CAD-98E800F29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0F1554-2455-3F4D-ABCB-F0120C04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826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E4F97-3FDE-E548-BDF6-1BAA6E7C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926785-BDDF-E94A-811D-044E353A3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29BC01-942C-1946-995B-C33250F16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8F66BD-89F8-B745-936A-FEF2ECF3A0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5887C3-002A-584C-B32B-A393B92114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BB6EC7-0366-CA41-93E6-5D982B579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FFB106-CD3C-4747-9073-2AD46615F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62C9F4-13FD-7446-B068-C13BDF26C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230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9C0C3-4511-1245-A5FB-95AD24197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6748DA-4ECF-0C41-994E-E16E7F364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02069-5248-6442-BCF5-42B6DCE5A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71D5DB-1691-EF42-B34E-9604AB073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66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5AEB8D-1463-4B47-A184-97DE9E9A2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A3FC7C-0A1D-8A47-853F-D0874A855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09CC4F-2978-2140-8086-FAD1A79B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528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A5722-D314-DA48-8BA2-5FCC60919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6280C-BFA9-344B-83D6-44F37ACE8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89A661-2C7E-F040-AB16-36FB716515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CC674-C7C8-4642-AEB2-CEE32134D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3D049-D16A-AD41-BF34-44D26395F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E07000-5B90-244F-9CE1-28A43F785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26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29487-0749-624A-AE53-26B2A9C1B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8875C4-E5B2-CA41-B9B6-367059D68F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159C5A-8087-5F40-980C-8E67BBD31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986E26-827A-9E40-8A4C-671482EB6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CD2087-458D-9F4C-9096-50B711A6C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85C2A2-B28E-DF40-BAF0-30BAE56EC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106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E9E7EF-E9DB-EA47-B55F-9160F234C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93F58E-6D6A-E34E-A809-6DE52AF89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6ED1A-572F-8343-9F9B-F44F4398B0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95C9B-5132-7441-97F2-CFDA3C5D3DEE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DD7E0-1193-6047-95F4-8CBF16CF15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B7D60-1506-9945-A978-9371FE4E17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BC219-B2B6-7848-ABC5-1B143526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130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2.tiff"/><Relationship Id="rId7" Type="http://schemas.openxmlformats.org/officeDocument/2006/relationships/hyperlink" Target="https://jupyterhub.cs.uga.edu/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ds-uga-cbio4835.slack.com/" TargetMode="External"/><Relationship Id="rId5" Type="http://schemas.openxmlformats.org/officeDocument/2006/relationships/hyperlink" Target="https://eds-uga.github.io/cbio4835-fa18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FEEED5D7-3BFA-B242-BA9F-468D34CE0300}"/>
              </a:ext>
            </a:extLst>
          </p:cNvPr>
          <p:cNvGrpSpPr/>
          <p:nvPr/>
        </p:nvGrpSpPr>
        <p:grpSpPr>
          <a:xfrm>
            <a:off x="6106830" y="1397499"/>
            <a:ext cx="5910820" cy="3175686"/>
            <a:chOff x="6106830" y="1397499"/>
            <a:chExt cx="5910820" cy="3175686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8A6B692-BF2C-3D45-A079-9E63B835BD39}"/>
                </a:ext>
              </a:extLst>
            </p:cNvPr>
            <p:cNvSpPr/>
            <p:nvPr/>
          </p:nvSpPr>
          <p:spPr>
            <a:xfrm>
              <a:off x="6106830" y="1397499"/>
              <a:ext cx="5910820" cy="3175686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FAC58B0-47EB-6E49-9DCB-ACFE7F6CB2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16162" y="1589007"/>
              <a:ext cx="2151769" cy="1914481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8CDD6B8-7550-794B-B7D4-97A15C7AFA3F}"/>
              </a:ext>
            </a:extLst>
          </p:cNvPr>
          <p:cNvGrpSpPr/>
          <p:nvPr/>
        </p:nvGrpSpPr>
        <p:grpSpPr>
          <a:xfrm>
            <a:off x="1540647" y="3655345"/>
            <a:ext cx="5910820" cy="3175686"/>
            <a:chOff x="1540647" y="3655345"/>
            <a:chExt cx="5910820" cy="317568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78C7AE3-8DE4-4B48-BABE-2CA702D99948}"/>
                </a:ext>
              </a:extLst>
            </p:cNvPr>
            <p:cNvSpPr/>
            <p:nvPr/>
          </p:nvSpPr>
          <p:spPr>
            <a:xfrm>
              <a:off x="1540647" y="3655345"/>
              <a:ext cx="5910820" cy="317568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DC8CA96-B48D-D446-BCB3-173FB0C453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15899" y="4087499"/>
              <a:ext cx="3750544" cy="1076406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231E065-2B8F-ED44-B13E-656913A72D76}"/>
              </a:ext>
            </a:extLst>
          </p:cNvPr>
          <p:cNvGrpSpPr/>
          <p:nvPr/>
        </p:nvGrpSpPr>
        <p:grpSpPr>
          <a:xfrm>
            <a:off x="255623" y="327802"/>
            <a:ext cx="5910820" cy="3175686"/>
            <a:chOff x="255623" y="327802"/>
            <a:chExt cx="5910820" cy="3175686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F6F57FB-A333-1E48-97BA-E2756AE5113B}"/>
                </a:ext>
              </a:extLst>
            </p:cNvPr>
            <p:cNvSpPr/>
            <p:nvPr/>
          </p:nvSpPr>
          <p:spPr>
            <a:xfrm>
              <a:off x="255623" y="327802"/>
              <a:ext cx="5910820" cy="317568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0A9EE72-3C6E-034C-88E3-231235B421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64954" y="510306"/>
              <a:ext cx="2092157" cy="2046074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026C8CB-31D3-A34E-9041-F04AD3E1C8E8}"/>
              </a:ext>
            </a:extLst>
          </p:cNvPr>
          <p:cNvSpPr txBox="1"/>
          <p:nvPr/>
        </p:nvSpPr>
        <p:spPr>
          <a:xfrm>
            <a:off x="1173690" y="2668593"/>
            <a:ext cx="4015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https://eds-uga.github.io/cbio4835-fa18</a:t>
            </a:r>
            <a:r>
              <a:rPr lang="en-US" dirty="0">
                <a:solidFill>
                  <a:srgbClr val="FFFF00"/>
                </a:solidFill>
              </a:rPr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42AC29-0624-C648-9F11-2D15A9C03C64}"/>
              </a:ext>
            </a:extLst>
          </p:cNvPr>
          <p:cNvSpPr txBox="1"/>
          <p:nvPr/>
        </p:nvSpPr>
        <p:spPr>
          <a:xfrm>
            <a:off x="2652892" y="5923789"/>
            <a:ext cx="3686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https://eds-uga-cbio4835.slack.com/</a:t>
            </a:r>
            <a:r>
              <a:rPr lang="en-US" dirty="0">
                <a:solidFill>
                  <a:srgbClr val="FFFF00"/>
                </a:solidFill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14EC8F2-5B4E-2949-8248-D23A14C8CE8F}"/>
              </a:ext>
            </a:extLst>
          </p:cNvPr>
          <p:cNvSpPr txBox="1"/>
          <p:nvPr/>
        </p:nvSpPr>
        <p:spPr>
          <a:xfrm>
            <a:off x="7534674" y="3809458"/>
            <a:ext cx="3055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hlinkClick r:id="rId7"/>
              </a:rPr>
              <a:t>https://jupyterhub.cs.uga.edu</a:t>
            </a:r>
            <a:r>
              <a:rPr lang="en-US" dirty="0">
                <a:solidFill>
                  <a:srgbClr val="FFFF00"/>
                </a:solidFill>
              </a:rPr>
              <a:t> </a:t>
            </a:r>
          </a:p>
        </p:txBody>
      </p:sp>
      <p:sp>
        <p:nvSpPr>
          <p:cNvPr id="22" name="Rounded Rectangular Callout 21">
            <a:extLst>
              <a:ext uri="{FF2B5EF4-FFF2-40B4-BE49-F238E27FC236}">
                <a16:creationId xmlns:a16="http://schemas.microsoft.com/office/drawing/2014/main" id="{848F38D3-76EF-B34B-A87A-AD5A78D5282B}"/>
              </a:ext>
            </a:extLst>
          </p:cNvPr>
          <p:cNvSpPr/>
          <p:nvPr/>
        </p:nvSpPr>
        <p:spPr>
          <a:xfrm>
            <a:off x="8686594" y="4783761"/>
            <a:ext cx="2095929" cy="760288"/>
          </a:xfrm>
          <a:prstGeom prst="wedgeRoundRectCallout">
            <a:avLst>
              <a:gd name="adj1" fmla="val -21957"/>
              <a:gd name="adj2" fmla="val -66630"/>
              <a:gd name="adj3" fmla="val 16667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Requires VPN or on-campus access!</a:t>
            </a:r>
          </a:p>
        </p:txBody>
      </p:sp>
    </p:spTree>
    <p:extLst>
      <p:ext uri="{BB962C8B-B14F-4D97-AF65-F5344CB8AC3E}">
        <p14:creationId xmlns:p14="http://schemas.microsoft.com/office/powerpoint/2010/main" val="1060192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7E9F283-308F-B842-B7E7-562A554144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2413509"/>
              </p:ext>
            </p:extLst>
          </p:nvPr>
        </p:nvGraphicFramePr>
        <p:xfrm>
          <a:off x="450335" y="608455"/>
          <a:ext cx="924972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ight Brace 2">
            <a:extLst>
              <a:ext uri="{FF2B5EF4-FFF2-40B4-BE49-F238E27FC236}">
                <a16:creationId xmlns:a16="http://schemas.microsoft.com/office/drawing/2014/main" id="{58FBCFE4-775F-364F-92FE-D78B56F7B40A}"/>
              </a:ext>
            </a:extLst>
          </p:cNvPr>
          <p:cNvSpPr/>
          <p:nvPr/>
        </p:nvSpPr>
        <p:spPr>
          <a:xfrm>
            <a:off x="9687696" y="1062680"/>
            <a:ext cx="716693" cy="4744995"/>
          </a:xfrm>
          <a:prstGeom prst="rightBrace">
            <a:avLst>
              <a:gd name="adj1" fmla="val 108333"/>
              <a:gd name="adj2" fmla="val 48438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34215D3-37B9-184D-A0B6-41402EC3D38C}"/>
              </a:ext>
            </a:extLst>
          </p:cNvPr>
          <p:cNvSpPr/>
          <p:nvPr/>
        </p:nvSpPr>
        <p:spPr>
          <a:xfrm>
            <a:off x="10285003" y="1062680"/>
            <a:ext cx="1775192" cy="9885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BED367-7B51-EC4D-9F80-23EE0CC7D3FD}"/>
              </a:ext>
            </a:extLst>
          </p:cNvPr>
          <p:cNvSpPr txBox="1"/>
          <p:nvPr/>
        </p:nvSpPr>
        <p:spPr>
          <a:xfrm>
            <a:off x="10285003" y="2145210"/>
            <a:ext cx="190699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Command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Conditionals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Arrays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File I/O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Visualization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Multitasking</a:t>
            </a:r>
          </a:p>
        </p:txBody>
      </p:sp>
    </p:spTree>
    <p:extLst>
      <p:ext uri="{BB962C8B-B14F-4D97-AF65-F5344CB8AC3E}">
        <p14:creationId xmlns:p14="http://schemas.microsoft.com/office/powerpoint/2010/main" val="20538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89</Words>
  <Application>Microsoft Macintosh PowerPoint</Application>
  <PresentationFormat>Widescreen</PresentationFormat>
  <Paragraphs>24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Shannon Quinn</dc:creator>
  <cp:lastModifiedBy>Shannon Quinn</cp:lastModifiedBy>
  <cp:revision>2</cp:revision>
  <cp:lastPrinted>2018-08-14T13:13:19Z</cp:lastPrinted>
  <dcterms:created xsi:type="dcterms:W3CDTF">2018-08-14T12:54:37Z</dcterms:created>
  <dcterms:modified xsi:type="dcterms:W3CDTF">2018-08-14T13:13:39Z</dcterms:modified>
</cp:coreProperties>
</file>

<file path=docProps/thumbnail.jpeg>
</file>